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6" autoAdjust="0"/>
  </p:normalViewPr>
  <p:slideViewPr>
    <p:cSldViewPr>
      <p:cViewPr varScale="1">
        <p:scale>
          <a:sx n="164" d="100"/>
          <a:sy n="164" d="100"/>
        </p:scale>
        <p:origin x="271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FB98-3E33-4762-B616-8FDBB1D68F6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551E-53C6-4352-86EF-CF778DA7C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FB98-3E33-4762-B616-8FDBB1D68F6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551E-53C6-4352-86EF-CF778DA7C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FB98-3E33-4762-B616-8FDBB1D68F6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551E-53C6-4352-86EF-CF778DA7C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FB98-3E33-4762-B616-8FDBB1D68F6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551E-53C6-4352-86EF-CF778DA7C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FB98-3E33-4762-B616-8FDBB1D68F6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551E-53C6-4352-86EF-CF778DA7C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FB98-3E33-4762-B616-8FDBB1D68F6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551E-53C6-4352-86EF-CF778DA7C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FB98-3E33-4762-B616-8FDBB1D68F6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551E-53C6-4352-86EF-CF778DA7C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FB98-3E33-4762-B616-8FDBB1D68F6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551E-53C6-4352-86EF-CF778DA7C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FB98-3E33-4762-B616-8FDBB1D68F6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551E-53C6-4352-86EF-CF778DA7C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FB98-3E33-4762-B616-8FDBB1D68F6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551E-53C6-4352-86EF-CF778DA7C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FB98-3E33-4762-B616-8FDBB1D68F6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551E-53C6-4352-86EF-CF778DA7C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0FB98-3E33-4762-B616-8FDBB1D68F6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B551E-53C6-4352-86EF-CF778DA7C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2"/>
          <p:cNvCxnSpPr>
            <a:cxnSpLocks noChangeShapeType="1"/>
          </p:cNvCxnSpPr>
          <p:nvPr/>
        </p:nvCxnSpPr>
        <p:spPr bwMode="auto">
          <a:xfrm rot="5400000" flipH="1" flipV="1">
            <a:off x="-2324100" y="3467100"/>
            <a:ext cx="4953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152400" y="990600"/>
            <a:ext cx="8763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Straight Connector 6"/>
          <p:cNvCxnSpPr>
            <a:cxnSpLocks noChangeShapeType="1"/>
          </p:cNvCxnSpPr>
          <p:nvPr/>
        </p:nvCxnSpPr>
        <p:spPr bwMode="auto">
          <a:xfrm rot="5400000">
            <a:off x="6438900" y="3467100"/>
            <a:ext cx="4953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Straight Connector 8"/>
          <p:cNvCxnSpPr>
            <a:cxnSpLocks noChangeShapeType="1"/>
          </p:cNvCxnSpPr>
          <p:nvPr/>
        </p:nvCxnSpPr>
        <p:spPr bwMode="auto">
          <a:xfrm rot="10800000">
            <a:off x="4495800" y="5943600"/>
            <a:ext cx="441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Straight Connector 10"/>
          <p:cNvCxnSpPr>
            <a:cxnSpLocks noChangeShapeType="1"/>
          </p:cNvCxnSpPr>
          <p:nvPr/>
        </p:nvCxnSpPr>
        <p:spPr bwMode="auto">
          <a:xfrm>
            <a:off x="152400" y="5943600"/>
            <a:ext cx="3733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Straight Connector 14"/>
          <p:cNvCxnSpPr>
            <a:cxnSpLocks noChangeShapeType="1"/>
          </p:cNvCxnSpPr>
          <p:nvPr/>
        </p:nvCxnSpPr>
        <p:spPr bwMode="auto">
          <a:xfrm>
            <a:off x="152400" y="2438400"/>
            <a:ext cx="1219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15"/>
          <p:cNvCxnSpPr>
            <a:cxnSpLocks noChangeShapeType="1"/>
          </p:cNvCxnSpPr>
          <p:nvPr/>
        </p:nvCxnSpPr>
        <p:spPr bwMode="auto">
          <a:xfrm>
            <a:off x="152400" y="3886200"/>
            <a:ext cx="1219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17"/>
          <p:cNvCxnSpPr>
            <a:cxnSpLocks noChangeShapeType="1"/>
          </p:cNvCxnSpPr>
          <p:nvPr/>
        </p:nvCxnSpPr>
        <p:spPr bwMode="auto">
          <a:xfrm rot="5400000" flipH="1" flipV="1">
            <a:off x="533400" y="5105400"/>
            <a:ext cx="1676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18"/>
          <p:cNvCxnSpPr>
            <a:cxnSpLocks noChangeShapeType="1"/>
          </p:cNvCxnSpPr>
          <p:nvPr/>
        </p:nvCxnSpPr>
        <p:spPr bwMode="auto">
          <a:xfrm rot="5400000" flipH="1" flipV="1">
            <a:off x="1524000" y="5105400"/>
            <a:ext cx="1676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19"/>
          <p:cNvCxnSpPr>
            <a:cxnSpLocks noChangeShapeType="1"/>
          </p:cNvCxnSpPr>
          <p:nvPr/>
        </p:nvCxnSpPr>
        <p:spPr bwMode="auto">
          <a:xfrm rot="5400000" flipH="1" flipV="1">
            <a:off x="2590800" y="5105400"/>
            <a:ext cx="1676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Straight Connector 21"/>
          <p:cNvCxnSpPr>
            <a:cxnSpLocks noChangeShapeType="1"/>
          </p:cNvCxnSpPr>
          <p:nvPr/>
        </p:nvCxnSpPr>
        <p:spPr bwMode="auto">
          <a:xfrm>
            <a:off x="1752600" y="4267200"/>
            <a:ext cx="1143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Straight Connector 23"/>
          <p:cNvCxnSpPr>
            <a:cxnSpLocks noChangeShapeType="1"/>
          </p:cNvCxnSpPr>
          <p:nvPr/>
        </p:nvCxnSpPr>
        <p:spPr bwMode="auto">
          <a:xfrm rot="10800000">
            <a:off x="3276600" y="42672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Straight Connector 25"/>
          <p:cNvCxnSpPr>
            <a:cxnSpLocks noChangeShapeType="1"/>
          </p:cNvCxnSpPr>
          <p:nvPr/>
        </p:nvCxnSpPr>
        <p:spPr bwMode="auto">
          <a:xfrm rot="5400000">
            <a:off x="800100" y="3314700"/>
            <a:ext cx="1143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Straight Connector 27"/>
          <p:cNvCxnSpPr>
            <a:cxnSpLocks noChangeShapeType="1"/>
          </p:cNvCxnSpPr>
          <p:nvPr/>
        </p:nvCxnSpPr>
        <p:spPr bwMode="auto">
          <a:xfrm rot="5400000" flipH="1" flipV="1">
            <a:off x="1295400" y="17526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Straight Connector 28"/>
          <p:cNvCxnSpPr>
            <a:cxnSpLocks noChangeShapeType="1"/>
          </p:cNvCxnSpPr>
          <p:nvPr/>
        </p:nvCxnSpPr>
        <p:spPr bwMode="auto">
          <a:xfrm rot="5400000" flipH="1" flipV="1">
            <a:off x="2286000" y="17526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Straight Connector 29"/>
          <p:cNvCxnSpPr>
            <a:cxnSpLocks noChangeShapeType="1"/>
          </p:cNvCxnSpPr>
          <p:nvPr/>
        </p:nvCxnSpPr>
        <p:spPr bwMode="auto">
          <a:xfrm rot="5400000" flipH="1" flipV="1">
            <a:off x="3200400" y="17526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Straight Connector 30"/>
          <p:cNvCxnSpPr>
            <a:cxnSpLocks noChangeShapeType="1"/>
          </p:cNvCxnSpPr>
          <p:nvPr/>
        </p:nvCxnSpPr>
        <p:spPr bwMode="auto">
          <a:xfrm rot="5400000" flipH="1" flipV="1">
            <a:off x="4267200" y="17526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TextBox 31"/>
          <p:cNvSpPr txBox="1">
            <a:spLocks noChangeArrowheads="1"/>
          </p:cNvSpPr>
          <p:nvPr/>
        </p:nvSpPr>
        <p:spPr bwMode="auto">
          <a:xfrm>
            <a:off x="4038600" y="1303338"/>
            <a:ext cx="9144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/>
              <a:t>J</a:t>
            </a:r>
          </a:p>
          <a:p>
            <a:pPr algn="ctr"/>
            <a:r>
              <a:rPr lang="en-US" sz="1400" b="1" dirty="0" smtClean="0"/>
              <a:t>Boeing</a:t>
            </a:r>
            <a:endParaRPr lang="en-US" sz="1400" b="1" dirty="0"/>
          </a:p>
          <a:p>
            <a:pPr algn="ctr"/>
            <a:endParaRPr lang="en-US" sz="1600" dirty="0"/>
          </a:p>
        </p:txBody>
      </p:sp>
      <p:sp>
        <p:nvSpPr>
          <p:cNvPr id="22" name="TextBox 33"/>
          <p:cNvSpPr txBox="1">
            <a:spLocks noChangeArrowheads="1"/>
          </p:cNvSpPr>
          <p:nvPr/>
        </p:nvSpPr>
        <p:spPr bwMode="auto">
          <a:xfrm>
            <a:off x="2057400" y="1303338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L</a:t>
            </a:r>
          </a:p>
          <a:p>
            <a:pPr algn="ctr"/>
            <a:r>
              <a:rPr lang="en-US" sz="1600" b="1" dirty="0"/>
              <a:t>Garmin</a:t>
            </a:r>
          </a:p>
        </p:txBody>
      </p:sp>
      <p:sp>
        <p:nvSpPr>
          <p:cNvPr id="23" name="TextBox 34"/>
          <p:cNvSpPr txBox="1">
            <a:spLocks noChangeArrowheads="1"/>
          </p:cNvSpPr>
          <p:nvPr/>
        </p:nvSpPr>
        <p:spPr bwMode="auto">
          <a:xfrm>
            <a:off x="381000" y="1320800"/>
            <a:ext cx="1447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M</a:t>
            </a:r>
          </a:p>
          <a:p>
            <a:pPr algn="ctr"/>
            <a:r>
              <a:rPr lang="en-US" sz="1600" b="1" dirty="0" smtClean="0"/>
              <a:t>Marathon Petroleum</a:t>
            </a:r>
            <a:endParaRPr lang="en-US" sz="1600" b="1" dirty="0"/>
          </a:p>
        </p:txBody>
      </p:sp>
      <p:sp>
        <p:nvSpPr>
          <p:cNvPr id="24" name="TextBox 35"/>
          <p:cNvSpPr txBox="1">
            <a:spLocks noChangeArrowheads="1"/>
          </p:cNvSpPr>
          <p:nvPr/>
        </p:nvSpPr>
        <p:spPr bwMode="auto">
          <a:xfrm>
            <a:off x="457200" y="2768600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N</a:t>
            </a:r>
          </a:p>
          <a:p>
            <a:pPr algn="ctr"/>
            <a:r>
              <a:rPr lang="en-US" sz="1400" b="1" dirty="0" smtClean="0"/>
              <a:t>Nucor</a:t>
            </a:r>
            <a:endParaRPr lang="en-US" sz="1400" b="1" dirty="0"/>
          </a:p>
        </p:txBody>
      </p:sp>
      <p:sp>
        <p:nvSpPr>
          <p:cNvPr id="25" name="TextBox 36"/>
          <p:cNvSpPr txBox="1">
            <a:spLocks noChangeArrowheads="1"/>
          </p:cNvSpPr>
          <p:nvPr/>
        </p:nvSpPr>
        <p:spPr bwMode="auto">
          <a:xfrm>
            <a:off x="152400" y="4648200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P</a:t>
            </a:r>
          </a:p>
          <a:p>
            <a:pPr algn="ctr"/>
            <a:r>
              <a:rPr lang="en-US" sz="1200" b="1" dirty="0" smtClean="0"/>
              <a:t>ConocoPhillips</a:t>
            </a:r>
            <a:endParaRPr lang="en-US" sz="1200" b="1" dirty="0"/>
          </a:p>
        </p:txBody>
      </p:sp>
      <p:sp>
        <p:nvSpPr>
          <p:cNvPr id="26" name="TextBox 37"/>
          <p:cNvSpPr txBox="1">
            <a:spLocks noChangeArrowheads="1"/>
          </p:cNvSpPr>
          <p:nvPr/>
        </p:nvSpPr>
        <p:spPr bwMode="auto">
          <a:xfrm>
            <a:off x="1447800" y="4648200"/>
            <a:ext cx="8763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Q</a:t>
            </a:r>
          </a:p>
          <a:p>
            <a:pPr algn="ctr"/>
            <a:r>
              <a:rPr lang="en-US" sz="1200" dirty="0" smtClean="0"/>
              <a:t>Online Interview Suite</a:t>
            </a:r>
          </a:p>
          <a:p>
            <a:pPr algn="ctr"/>
            <a:endParaRPr lang="en-US" sz="1600" dirty="0"/>
          </a:p>
        </p:txBody>
      </p:sp>
      <p:sp>
        <p:nvSpPr>
          <p:cNvPr id="27" name="TextBox 38"/>
          <p:cNvSpPr txBox="1">
            <a:spLocks noChangeArrowheads="1"/>
          </p:cNvSpPr>
          <p:nvPr/>
        </p:nvSpPr>
        <p:spPr bwMode="auto">
          <a:xfrm>
            <a:off x="2514599" y="4648200"/>
            <a:ext cx="838199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R</a:t>
            </a:r>
          </a:p>
          <a:p>
            <a:pPr algn="ctr"/>
            <a:r>
              <a:rPr lang="en-US" sz="1100" dirty="0" smtClean="0"/>
              <a:t>Online Interview Suite</a:t>
            </a:r>
            <a:endParaRPr lang="en-US" sz="1100" dirty="0"/>
          </a:p>
        </p:txBody>
      </p:sp>
      <p:cxnSp>
        <p:nvCxnSpPr>
          <p:cNvPr id="28" name="Straight Connector 39"/>
          <p:cNvCxnSpPr>
            <a:cxnSpLocks noChangeShapeType="1"/>
          </p:cNvCxnSpPr>
          <p:nvPr/>
        </p:nvCxnSpPr>
        <p:spPr bwMode="auto">
          <a:xfrm rot="5400000" flipH="1" flipV="1">
            <a:off x="5257800" y="17526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Straight Connector 40"/>
          <p:cNvCxnSpPr>
            <a:cxnSpLocks noChangeShapeType="1"/>
          </p:cNvCxnSpPr>
          <p:nvPr/>
        </p:nvCxnSpPr>
        <p:spPr bwMode="auto">
          <a:xfrm rot="16200000" flipV="1">
            <a:off x="6248400" y="17526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" name="Straight Connector 41"/>
          <p:cNvCxnSpPr>
            <a:cxnSpLocks noChangeShapeType="1"/>
          </p:cNvCxnSpPr>
          <p:nvPr/>
        </p:nvCxnSpPr>
        <p:spPr bwMode="auto">
          <a:xfrm rot="16200000" flipV="1">
            <a:off x="7162800" y="17526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" name="TextBox 43"/>
          <p:cNvSpPr txBox="1">
            <a:spLocks noChangeArrowheads="1"/>
          </p:cNvSpPr>
          <p:nvPr/>
        </p:nvSpPr>
        <p:spPr bwMode="auto">
          <a:xfrm>
            <a:off x="5105400" y="1303338"/>
            <a:ext cx="9144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H</a:t>
            </a:r>
          </a:p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Available</a:t>
            </a:r>
            <a:r>
              <a:rPr lang="en-US" sz="1300" b="1" dirty="0" smtClean="0">
                <a:solidFill>
                  <a:srgbClr val="00B050"/>
                </a:solidFill>
              </a:rPr>
              <a:t> </a:t>
            </a:r>
            <a:endParaRPr lang="en-US" sz="1300" b="1" dirty="0">
              <a:solidFill>
                <a:srgbClr val="00B050"/>
              </a:solidFill>
            </a:endParaRPr>
          </a:p>
        </p:txBody>
      </p:sp>
      <p:sp>
        <p:nvSpPr>
          <p:cNvPr id="32" name="TextBox 44"/>
          <p:cNvSpPr txBox="1">
            <a:spLocks noChangeArrowheads="1"/>
          </p:cNvSpPr>
          <p:nvPr/>
        </p:nvSpPr>
        <p:spPr bwMode="auto">
          <a:xfrm>
            <a:off x="6096000" y="1303338"/>
            <a:ext cx="838200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G</a:t>
            </a:r>
          </a:p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Available</a:t>
            </a:r>
          </a:p>
          <a:p>
            <a:pPr algn="ctr"/>
            <a:endParaRPr lang="en-US" sz="1100" dirty="0"/>
          </a:p>
        </p:txBody>
      </p:sp>
      <p:sp>
        <p:nvSpPr>
          <p:cNvPr id="33" name="TextBox 45"/>
          <p:cNvSpPr txBox="1">
            <a:spLocks noChangeArrowheads="1"/>
          </p:cNvSpPr>
          <p:nvPr/>
        </p:nvSpPr>
        <p:spPr bwMode="auto">
          <a:xfrm>
            <a:off x="7086600" y="1303338"/>
            <a:ext cx="762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F</a:t>
            </a:r>
          </a:p>
          <a:p>
            <a:pPr algn="ctr"/>
            <a:r>
              <a:rPr lang="en-US" sz="1400" b="1" dirty="0"/>
              <a:t>Ash </a:t>
            </a:r>
            <a:r>
              <a:rPr lang="en-US" sz="1400" b="1" dirty="0" smtClean="0"/>
              <a:t>Grove</a:t>
            </a:r>
          </a:p>
          <a:p>
            <a:pPr algn="ctr"/>
            <a:r>
              <a:rPr lang="en-US" sz="1400" b="1" dirty="0" smtClean="0"/>
              <a:t>Cement</a:t>
            </a:r>
            <a:endParaRPr lang="en-US" sz="1400" b="1" dirty="0"/>
          </a:p>
        </p:txBody>
      </p:sp>
      <p:sp>
        <p:nvSpPr>
          <p:cNvPr id="34" name="TextBox 46"/>
          <p:cNvSpPr txBox="1">
            <a:spLocks noChangeArrowheads="1"/>
          </p:cNvSpPr>
          <p:nvPr/>
        </p:nvSpPr>
        <p:spPr bwMode="auto">
          <a:xfrm>
            <a:off x="8077200" y="1295400"/>
            <a:ext cx="83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E</a:t>
            </a:r>
          </a:p>
          <a:p>
            <a:pPr algn="ctr"/>
            <a:r>
              <a:rPr lang="en-US" sz="1600" b="1" dirty="0" smtClean="0"/>
              <a:t>Phillips</a:t>
            </a:r>
          </a:p>
          <a:p>
            <a:pPr algn="ctr"/>
            <a:r>
              <a:rPr lang="en-US" sz="1600" b="1" dirty="0" smtClean="0"/>
              <a:t>66</a:t>
            </a:r>
            <a:endParaRPr lang="en-US" sz="1600" b="1" dirty="0"/>
          </a:p>
        </p:txBody>
      </p:sp>
      <p:cxnSp>
        <p:nvCxnSpPr>
          <p:cNvPr id="35" name="Straight Connector 48"/>
          <p:cNvCxnSpPr>
            <a:cxnSpLocks noChangeShapeType="1"/>
          </p:cNvCxnSpPr>
          <p:nvPr/>
        </p:nvCxnSpPr>
        <p:spPr bwMode="auto">
          <a:xfrm rot="10800000">
            <a:off x="8305800" y="25146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" name="Straight Connector 50"/>
          <p:cNvCxnSpPr>
            <a:cxnSpLocks noChangeShapeType="1"/>
          </p:cNvCxnSpPr>
          <p:nvPr/>
        </p:nvCxnSpPr>
        <p:spPr bwMode="auto">
          <a:xfrm>
            <a:off x="7162800" y="25146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" name="Straight Connector 52"/>
          <p:cNvCxnSpPr>
            <a:cxnSpLocks noChangeShapeType="1"/>
          </p:cNvCxnSpPr>
          <p:nvPr/>
        </p:nvCxnSpPr>
        <p:spPr bwMode="auto">
          <a:xfrm rot="10800000">
            <a:off x="6477000" y="2514600"/>
            <a:ext cx="68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" name="Straight Connector 54"/>
          <p:cNvCxnSpPr>
            <a:cxnSpLocks noChangeShapeType="1"/>
          </p:cNvCxnSpPr>
          <p:nvPr/>
        </p:nvCxnSpPr>
        <p:spPr bwMode="auto">
          <a:xfrm>
            <a:off x="5181600" y="25146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" name="Straight Connector 56"/>
          <p:cNvCxnSpPr>
            <a:cxnSpLocks noChangeShapeType="1"/>
          </p:cNvCxnSpPr>
          <p:nvPr/>
        </p:nvCxnSpPr>
        <p:spPr bwMode="auto">
          <a:xfrm rot="10800000">
            <a:off x="4876800" y="25146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Straight Connector 58"/>
          <p:cNvCxnSpPr>
            <a:cxnSpLocks noChangeShapeType="1"/>
          </p:cNvCxnSpPr>
          <p:nvPr/>
        </p:nvCxnSpPr>
        <p:spPr bwMode="auto">
          <a:xfrm>
            <a:off x="3962400" y="2514600"/>
            <a:ext cx="45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Straight Connector 60"/>
          <p:cNvCxnSpPr>
            <a:cxnSpLocks noChangeShapeType="1"/>
          </p:cNvCxnSpPr>
          <p:nvPr/>
        </p:nvCxnSpPr>
        <p:spPr bwMode="auto">
          <a:xfrm>
            <a:off x="3200400" y="2514600"/>
            <a:ext cx="45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Straight Connector 62"/>
          <p:cNvCxnSpPr>
            <a:cxnSpLocks noChangeShapeType="1"/>
          </p:cNvCxnSpPr>
          <p:nvPr/>
        </p:nvCxnSpPr>
        <p:spPr bwMode="auto">
          <a:xfrm rot="10800000">
            <a:off x="2362200" y="2514600"/>
            <a:ext cx="838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Straight Connector 63"/>
          <p:cNvCxnSpPr>
            <a:cxnSpLocks noChangeShapeType="1"/>
          </p:cNvCxnSpPr>
          <p:nvPr/>
        </p:nvCxnSpPr>
        <p:spPr bwMode="auto">
          <a:xfrm rot="5400000" flipH="1" flipV="1">
            <a:off x="5029200" y="5105400"/>
            <a:ext cx="1676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" name="Straight Connector 64"/>
          <p:cNvCxnSpPr>
            <a:cxnSpLocks noChangeShapeType="1"/>
          </p:cNvCxnSpPr>
          <p:nvPr/>
        </p:nvCxnSpPr>
        <p:spPr bwMode="auto">
          <a:xfrm rot="5400000" flipH="1" flipV="1">
            <a:off x="6019800" y="5105400"/>
            <a:ext cx="1676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" name="Straight Connector 65"/>
          <p:cNvCxnSpPr>
            <a:cxnSpLocks noChangeShapeType="1"/>
          </p:cNvCxnSpPr>
          <p:nvPr/>
        </p:nvCxnSpPr>
        <p:spPr bwMode="auto">
          <a:xfrm rot="5400000" flipH="1" flipV="1">
            <a:off x="7010400" y="5105400"/>
            <a:ext cx="1676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" name="Straight Connector 66"/>
          <p:cNvCxnSpPr>
            <a:cxnSpLocks noChangeShapeType="1"/>
          </p:cNvCxnSpPr>
          <p:nvPr/>
        </p:nvCxnSpPr>
        <p:spPr bwMode="auto">
          <a:xfrm rot="5400000" flipH="1" flipV="1">
            <a:off x="4038600" y="5105400"/>
            <a:ext cx="1676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7" name="TextBox 67"/>
          <p:cNvSpPr txBox="1">
            <a:spLocks noChangeArrowheads="1"/>
          </p:cNvSpPr>
          <p:nvPr/>
        </p:nvSpPr>
        <p:spPr bwMode="auto">
          <a:xfrm>
            <a:off x="7772400" y="45720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D</a:t>
            </a:r>
          </a:p>
          <a:p>
            <a:pPr algn="ctr"/>
            <a:r>
              <a:rPr lang="en-US" sz="1600" b="1" dirty="0" err="1" smtClean="0"/>
              <a:t>Tradebot</a:t>
            </a:r>
            <a:endParaRPr lang="en-US" sz="1600" b="1" dirty="0"/>
          </a:p>
        </p:txBody>
      </p:sp>
      <p:sp>
        <p:nvSpPr>
          <p:cNvPr id="48" name="TextBox 68"/>
          <p:cNvSpPr txBox="1">
            <a:spLocks noChangeArrowheads="1"/>
          </p:cNvSpPr>
          <p:nvPr/>
        </p:nvSpPr>
        <p:spPr bwMode="auto">
          <a:xfrm>
            <a:off x="6934200" y="45720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C</a:t>
            </a:r>
          </a:p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Available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49" name="TextBox 69"/>
          <p:cNvSpPr txBox="1">
            <a:spLocks noChangeArrowheads="1"/>
          </p:cNvSpPr>
          <p:nvPr/>
        </p:nvSpPr>
        <p:spPr bwMode="auto">
          <a:xfrm>
            <a:off x="6019800" y="4572000"/>
            <a:ext cx="8001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B</a:t>
            </a:r>
            <a:endParaRPr lang="en-US" sz="1400" b="1" dirty="0" smtClean="0"/>
          </a:p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Available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50" name="TextBox 70"/>
          <p:cNvSpPr txBox="1">
            <a:spLocks noChangeArrowheads="1"/>
          </p:cNvSpPr>
          <p:nvPr/>
        </p:nvSpPr>
        <p:spPr bwMode="auto">
          <a:xfrm>
            <a:off x="4876800" y="45720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A</a:t>
            </a:r>
          </a:p>
          <a:p>
            <a:pPr algn="ctr"/>
            <a:r>
              <a:rPr lang="en-US" sz="1600" b="1" dirty="0" err="1"/>
              <a:t>Dynetics</a:t>
            </a:r>
            <a:endParaRPr lang="en-US" sz="1600" b="1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3048000" y="990600"/>
            <a:ext cx="914400" cy="15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pitchFamily="80" charset="-128"/>
            </a:endParaRPr>
          </a:p>
        </p:txBody>
      </p:sp>
      <p:sp>
        <p:nvSpPr>
          <p:cNvPr id="52" name="TextBox 32"/>
          <p:cNvSpPr txBox="1">
            <a:spLocks noChangeArrowheads="1"/>
          </p:cNvSpPr>
          <p:nvPr/>
        </p:nvSpPr>
        <p:spPr bwMode="auto">
          <a:xfrm>
            <a:off x="3048000" y="1303338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K</a:t>
            </a:r>
          </a:p>
          <a:p>
            <a:pPr algn="ctr"/>
            <a:r>
              <a:rPr lang="en-US" sz="1600" dirty="0"/>
              <a:t>Storage</a:t>
            </a:r>
          </a:p>
        </p:txBody>
      </p:sp>
      <p:sp>
        <p:nvSpPr>
          <p:cNvPr id="53" name="TextBox 118"/>
          <p:cNvSpPr txBox="1">
            <a:spLocks noChangeArrowheads="1"/>
          </p:cNvSpPr>
          <p:nvPr/>
        </p:nvSpPr>
        <p:spPr bwMode="auto">
          <a:xfrm>
            <a:off x="2667000" y="2971800"/>
            <a:ext cx="472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307 interview suites</a:t>
            </a:r>
          </a:p>
          <a:p>
            <a:pPr algn="ctr"/>
            <a:r>
              <a:rPr lang="en-US" i="1" dirty="0"/>
              <a:t>July 1, </a:t>
            </a:r>
            <a:r>
              <a:rPr lang="en-US" i="1" dirty="0" smtClean="0"/>
              <a:t>2015 </a:t>
            </a:r>
            <a:r>
              <a:rPr lang="en-US" i="1" dirty="0"/>
              <a:t>to June 30, </a:t>
            </a:r>
            <a:r>
              <a:rPr lang="en-US" i="1" dirty="0" smtClean="0"/>
              <a:t>2020</a:t>
            </a:r>
            <a:endParaRPr lang="en-US" i="1" dirty="0"/>
          </a:p>
        </p:txBody>
      </p:sp>
      <p:cxnSp>
        <p:nvCxnSpPr>
          <p:cNvPr id="54" name="Straight Connector 120"/>
          <p:cNvCxnSpPr>
            <a:cxnSpLocks noChangeShapeType="1"/>
          </p:cNvCxnSpPr>
          <p:nvPr/>
        </p:nvCxnSpPr>
        <p:spPr bwMode="auto">
          <a:xfrm>
            <a:off x="4876800" y="42672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" name="Straight Connector 122"/>
          <p:cNvCxnSpPr>
            <a:cxnSpLocks noChangeShapeType="1"/>
          </p:cNvCxnSpPr>
          <p:nvPr/>
        </p:nvCxnSpPr>
        <p:spPr bwMode="auto">
          <a:xfrm rot="10800000">
            <a:off x="6248400" y="42672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" name="Straight Connector 124"/>
          <p:cNvCxnSpPr>
            <a:cxnSpLocks noChangeShapeType="1"/>
          </p:cNvCxnSpPr>
          <p:nvPr/>
        </p:nvCxnSpPr>
        <p:spPr bwMode="auto">
          <a:xfrm>
            <a:off x="6858000" y="42672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7" name="Straight Connector 126"/>
          <p:cNvCxnSpPr>
            <a:cxnSpLocks noChangeShapeType="1"/>
          </p:cNvCxnSpPr>
          <p:nvPr/>
        </p:nvCxnSpPr>
        <p:spPr bwMode="auto">
          <a:xfrm rot="10800000">
            <a:off x="8153400" y="4267200"/>
            <a:ext cx="76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" name="Straight Connector 134"/>
          <p:cNvCxnSpPr>
            <a:cxnSpLocks noChangeShapeType="1"/>
          </p:cNvCxnSpPr>
          <p:nvPr/>
        </p:nvCxnSpPr>
        <p:spPr bwMode="auto">
          <a:xfrm>
            <a:off x="7467600" y="914400"/>
            <a:ext cx="3048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59" name="Straight Connector 138"/>
          <p:cNvCxnSpPr>
            <a:cxnSpLocks noChangeShapeType="1"/>
          </p:cNvCxnSpPr>
          <p:nvPr/>
        </p:nvCxnSpPr>
        <p:spPr bwMode="auto">
          <a:xfrm>
            <a:off x="6172200" y="914400"/>
            <a:ext cx="3048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0" name="Straight Connector 139"/>
          <p:cNvCxnSpPr>
            <a:cxnSpLocks noChangeShapeType="1"/>
          </p:cNvCxnSpPr>
          <p:nvPr/>
        </p:nvCxnSpPr>
        <p:spPr bwMode="auto">
          <a:xfrm>
            <a:off x="5562600" y="914400"/>
            <a:ext cx="3048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1" name="Straight Connector 140"/>
          <p:cNvCxnSpPr>
            <a:cxnSpLocks noChangeShapeType="1"/>
          </p:cNvCxnSpPr>
          <p:nvPr/>
        </p:nvCxnSpPr>
        <p:spPr bwMode="auto">
          <a:xfrm>
            <a:off x="4495800" y="914400"/>
            <a:ext cx="3048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2" name="Straight Connector 141"/>
          <p:cNvCxnSpPr>
            <a:cxnSpLocks noChangeShapeType="1"/>
          </p:cNvCxnSpPr>
          <p:nvPr/>
        </p:nvCxnSpPr>
        <p:spPr bwMode="auto">
          <a:xfrm>
            <a:off x="4114800" y="914400"/>
            <a:ext cx="3048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3" name="Straight Connector 142"/>
          <p:cNvCxnSpPr>
            <a:cxnSpLocks noChangeShapeType="1"/>
          </p:cNvCxnSpPr>
          <p:nvPr/>
        </p:nvCxnSpPr>
        <p:spPr bwMode="auto">
          <a:xfrm>
            <a:off x="2209800" y="914400"/>
            <a:ext cx="3048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4" name="Straight Connector 143"/>
          <p:cNvCxnSpPr>
            <a:cxnSpLocks noChangeShapeType="1"/>
          </p:cNvCxnSpPr>
          <p:nvPr/>
        </p:nvCxnSpPr>
        <p:spPr bwMode="auto">
          <a:xfrm>
            <a:off x="1600200" y="914400"/>
            <a:ext cx="3048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5" name="Straight Connector 144"/>
          <p:cNvCxnSpPr>
            <a:cxnSpLocks noChangeShapeType="1"/>
          </p:cNvCxnSpPr>
          <p:nvPr/>
        </p:nvCxnSpPr>
        <p:spPr bwMode="auto">
          <a:xfrm>
            <a:off x="8077200" y="914400"/>
            <a:ext cx="3048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6" name="Straight Connector 147"/>
          <p:cNvCxnSpPr>
            <a:cxnSpLocks noChangeShapeType="1"/>
          </p:cNvCxnSpPr>
          <p:nvPr/>
        </p:nvCxnSpPr>
        <p:spPr bwMode="auto">
          <a:xfrm rot="5400000">
            <a:off x="-38100" y="4838700"/>
            <a:ext cx="2286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7" name="Straight Connector 151"/>
          <p:cNvCxnSpPr>
            <a:cxnSpLocks noChangeShapeType="1"/>
          </p:cNvCxnSpPr>
          <p:nvPr/>
        </p:nvCxnSpPr>
        <p:spPr bwMode="auto">
          <a:xfrm rot="5400000">
            <a:off x="-38100" y="4305300"/>
            <a:ext cx="2286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8" name="Straight Connector 152"/>
          <p:cNvCxnSpPr>
            <a:cxnSpLocks noChangeShapeType="1"/>
          </p:cNvCxnSpPr>
          <p:nvPr/>
        </p:nvCxnSpPr>
        <p:spPr bwMode="auto">
          <a:xfrm rot="5400000">
            <a:off x="-38100" y="2095500"/>
            <a:ext cx="2286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9" name="Straight Connector 153"/>
          <p:cNvCxnSpPr>
            <a:cxnSpLocks noChangeShapeType="1"/>
          </p:cNvCxnSpPr>
          <p:nvPr/>
        </p:nvCxnSpPr>
        <p:spPr bwMode="auto">
          <a:xfrm rot="5400000">
            <a:off x="-38100" y="2781300"/>
            <a:ext cx="2286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70" name="Straight Connector 153"/>
          <p:cNvCxnSpPr>
            <a:cxnSpLocks noChangeShapeType="1"/>
          </p:cNvCxnSpPr>
          <p:nvPr/>
        </p:nvCxnSpPr>
        <p:spPr bwMode="auto">
          <a:xfrm rot="5400000">
            <a:off x="8877300" y="3771900"/>
            <a:ext cx="2286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71" name="Straight Connector 153"/>
          <p:cNvCxnSpPr>
            <a:cxnSpLocks noChangeShapeType="1"/>
          </p:cNvCxnSpPr>
          <p:nvPr/>
        </p:nvCxnSpPr>
        <p:spPr bwMode="auto">
          <a:xfrm rot="5400000">
            <a:off x="8877300" y="3390900"/>
            <a:ext cx="2286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72" name="Straight Connector 153"/>
          <p:cNvCxnSpPr>
            <a:cxnSpLocks noChangeShapeType="1"/>
          </p:cNvCxnSpPr>
          <p:nvPr/>
        </p:nvCxnSpPr>
        <p:spPr bwMode="auto">
          <a:xfrm rot="5400000">
            <a:off x="8877300" y="3009900"/>
            <a:ext cx="2286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52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Missouri S&amp;T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mortonl</dc:creator>
  <cp:lastModifiedBy>Dunstedter, Lindsey Anne</cp:lastModifiedBy>
  <cp:revision>39</cp:revision>
  <cp:lastPrinted>2015-10-16T17:59:06Z</cp:lastPrinted>
  <dcterms:created xsi:type="dcterms:W3CDTF">2010-03-09T16:55:43Z</dcterms:created>
  <dcterms:modified xsi:type="dcterms:W3CDTF">2017-01-30T21:37:08Z</dcterms:modified>
</cp:coreProperties>
</file>